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64" r:id="rId2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909"/>
    <p:restoredTop sz="94689"/>
  </p:normalViewPr>
  <p:slideViewPr>
    <p:cSldViewPr snapToGrid="0" snapToObjects="1">
      <p:cViewPr varScale="1">
        <p:scale>
          <a:sx n="123" d="100"/>
          <a:sy n="123" d="100"/>
        </p:scale>
        <p:origin x="2384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10DC1-CEDF-D04F-8413-96A05C5D84CE}" type="datetimeFigureOut">
              <a:rPr lang="en-US" smtClean="0"/>
              <a:t>6/19/20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67261-89F8-3643-9DA2-D8C779D539C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63945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10DC1-CEDF-D04F-8413-96A05C5D84CE}" type="datetimeFigureOut">
              <a:rPr lang="en-US" smtClean="0"/>
              <a:t>6/19/20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67261-89F8-3643-9DA2-D8C779D539C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01006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10DC1-CEDF-D04F-8413-96A05C5D84CE}" type="datetimeFigureOut">
              <a:rPr lang="en-US" smtClean="0"/>
              <a:t>6/19/20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67261-89F8-3643-9DA2-D8C779D539C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01537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10DC1-CEDF-D04F-8413-96A05C5D84CE}" type="datetimeFigureOut">
              <a:rPr lang="en-US" smtClean="0"/>
              <a:t>6/19/20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67261-89F8-3643-9DA2-D8C779D539C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75855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10DC1-CEDF-D04F-8413-96A05C5D84CE}" type="datetimeFigureOut">
              <a:rPr lang="en-US" smtClean="0"/>
              <a:t>6/19/20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67261-89F8-3643-9DA2-D8C779D539C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34576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10DC1-CEDF-D04F-8413-96A05C5D84CE}" type="datetimeFigureOut">
              <a:rPr lang="en-US" smtClean="0"/>
              <a:t>6/19/20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67261-89F8-3643-9DA2-D8C779D539C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86931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10DC1-CEDF-D04F-8413-96A05C5D84CE}" type="datetimeFigureOut">
              <a:rPr lang="en-US" smtClean="0"/>
              <a:t>6/19/20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67261-89F8-3643-9DA2-D8C779D539C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29662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10DC1-CEDF-D04F-8413-96A05C5D84CE}" type="datetimeFigureOut">
              <a:rPr lang="en-US" smtClean="0"/>
              <a:t>6/19/20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67261-89F8-3643-9DA2-D8C779D539C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89482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10DC1-CEDF-D04F-8413-96A05C5D84CE}" type="datetimeFigureOut">
              <a:rPr lang="en-US" smtClean="0"/>
              <a:t>6/19/20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67261-89F8-3643-9DA2-D8C779D539C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45045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10DC1-CEDF-D04F-8413-96A05C5D84CE}" type="datetimeFigureOut">
              <a:rPr lang="en-US" smtClean="0"/>
              <a:t>6/19/20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67261-89F8-3643-9DA2-D8C779D539C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86967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 dirty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10DC1-CEDF-D04F-8413-96A05C5D84CE}" type="datetimeFigureOut">
              <a:rPr lang="en-US" smtClean="0"/>
              <a:t>6/19/20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67261-89F8-3643-9DA2-D8C779D539C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50690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F10DC1-CEDF-D04F-8413-96A05C5D84CE}" type="datetimeFigureOut">
              <a:rPr lang="en-US" smtClean="0"/>
              <a:t>6/19/20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D67261-89F8-3643-9DA2-D8C779D539C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62857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3FC1C459-882D-B447-A48D-AC9FC7A25B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47531" y="1170894"/>
            <a:ext cx="4625069" cy="5371420"/>
          </a:xfrm>
          <a:ln>
            <a:solidFill>
              <a:schemeClr val="accent1"/>
            </a:solidFill>
          </a:ln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endParaRPr lang="fr-FR" sz="1400" dirty="0"/>
          </a:p>
          <a:p>
            <a:pPr>
              <a:lnSpc>
                <a:spcPct val="120000"/>
              </a:lnSpc>
              <a:spcBef>
                <a:spcPts val="400"/>
              </a:spcBef>
            </a:pPr>
            <a:r>
              <a:rPr lang="fr-FR" sz="3300" dirty="0"/>
              <a:t>Annoncer les séances Découverte dans tous les médias locaux gratuits</a:t>
            </a:r>
            <a:endParaRPr lang="en-GB" sz="3300" dirty="0"/>
          </a:p>
          <a:p>
            <a:pPr>
              <a:lnSpc>
                <a:spcPct val="120000"/>
              </a:lnSpc>
              <a:spcBef>
                <a:spcPts val="400"/>
              </a:spcBef>
            </a:pPr>
            <a:r>
              <a:rPr lang="fr-FR" sz="3300" dirty="0"/>
              <a:t>Mettre des affiches pour les séances Découverte sur le lieu participant et dans les lieux publics à proximité (par ex. Bureau de poste, Supermarché)</a:t>
            </a:r>
            <a:endParaRPr lang="en-GB" sz="3300" dirty="0"/>
          </a:p>
          <a:p>
            <a:pPr>
              <a:lnSpc>
                <a:spcPct val="120000"/>
              </a:lnSpc>
              <a:spcBef>
                <a:spcPts val="400"/>
              </a:spcBef>
            </a:pPr>
            <a:r>
              <a:rPr lang="fr-FR" sz="3300" dirty="0"/>
              <a:t>Utiliser la journée pour inciter les joueurs à jouer des “Skinny Singles” pour les classer au sein de l’association</a:t>
            </a:r>
            <a:endParaRPr lang="en-GB" sz="3300" dirty="0"/>
          </a:p>
          <a:p>
            <a:pPr>
              <a:lnSpc>
                <a:spcPct val="120000"/>
              </a:lnSpc>
              <a:spcBef>
                <a:spcPts val="400"/>
              </a:spcBef>
            </a:pPr>
            <a:r>
              <a:rPr lang="fr-FR" sz="3300" dirty="0"/>
              <a:t>Annoncer l’événement sur les médias sociaux et diffuser les matchs d’exhibition en direct depuis Dreamland aux États-Unis (confirmer l'information de streaming Facebook)</a:t>
            </a:r>
            <a:endParaRPr lang="en-GB" sz="3300" dirty="0"/>
          </a:p>
          <a:p>
            <a:pPr>
              <a:lnSpc>
                <a:spcPct val="120000"/>
              </a:lnSpc>
              <a:spcBef>
                <a:spcPts val="400"/>
              </a:spcBef>
            </a:pPr>
            <a:r>
              <a:rPr lang="fr-FR" sz="3300" dirty="0"/>
              <a:t>Trouver un lieu public avec beaucoup de passage pour présenter le jeu et amener les gens à se rendre sur le site pour une séance Découverte gratuite</a:t>
            </a:r>
            <a:endParaRPr lang="en-GB" sz="3300" dirty="0"/>
          </a:p>
        </p:txBody>
      </p:sp>
      <p:sp>
        <p:nvSpPr>
          <p:cNvPr id="8" name="Content Placeholder 8">
            <a:extLst>
              <a:ext uri="{FF2B5EF4-FFF2-40B4-BE49-F238E27FC236}">
                <a16:creationId xmlns:a16="http://schemas.microsoft.com/office/drawing/2014/main" id="{138FF324-DA3F-CB44-B0B0-CB19BB5C54A0}"/>
              </a:ext>
            </a:extLst>
          </p:cNvPr>
          <p:cNvSpPr txBox="1">
            <a:spLocks/>
          </p:cNvSpPr>
          <p:nvPr/>
        </p:nvSpPr>
        <p:spPr>
          <a:xfrm>
            <a:off x="130629" y="1181780"/>
            <a:ext cx="4223657" cy="5360534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vert="horz" lIns="91440" tIns="45720" rIns="91440" bIns="45720" rtlCol="0">
            <a:normAutofit fontScale="62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fr-FR" sz="1600" dirty="0"/>
          </a:p>
          <a:p>
            <a:pPr>
              <a:lnSpc>
                <a:spcPct val="120000"/>
              </a:lnSpc>
              <a:spcBef>
                <a:spcPts val="400"/>
              </a:spcBef>
            </a:pPr>
            <a:r>
              <a:rPr lang="fr-FR" dirty="0"/>
              <a:t>Assurer la réservation des terrains pour quelques heures durant la journée</a:t>
            </a:r>
            <a:endParaRPr lang="en-GB" dirty="0"/>
          </a:p>
          <a:p>
            <a:pPr>
              <a:lnSpc>
                <a:spcPct val="120000"/>
              </a:lnSpc>
              <a:spcBef>
                <a:spcPts val="400"/>
              </a:spcBef>
            </a:pPr>
            <a:r>
              <a:rPr lang="fr-FR" dirty="0"/>
              <a:t>Offrir des séances Découverte gratuites</a:t>
            </a:r>
            <a:endParaRPr lang="en-GB" dirty="0"/>
          </a:p>
          <a:p>
            <a:pPr>
              <a:lnSpc>
                <a:spcPct val="120000"/>
              </a:lnSpc>
              <a:spcBef>
                <a:spcPts val="400"/>
              </a:spcBef>
            </a:pPr>
            <a:r>
              <a:rPr lang="fr-FR" dirty="0"/>
              <a:t>En faire une journée familiale pour tous les âges pour découvrir ce jeu au drôle de nom</a:t>
            </a:r>
            <a:endParaRPr lang="en-GB" dirty="0"/>
          </a:p>
          <a:p>
            <a:pPr>
              <a:lnSpc>
                <a:spcPct val="120000"/>
              </a:lnSpc>
              <a:spcBef>
                <a:spcPts val="400"/>
              </a:spcBef>
            </a:pPr>
            <a:r>
              <a:rPr lang="fr-FR" dirty="0"/>
              <a:t>Planifier des matchs d'exhibition pour présenter le sport aux gens de la région</a:t>
            </a:r>
            <a:endParaRPr lang="en-GB" dirty="0"/>
          </a:p>
          <a:p>
            <a:pPr>
              <a:lnSpc>
                <a:spcPct val="120000"/>
              </a:lnSpc>
              <a:spcBef>
                <a:spcPts val="400"/>
              </a:spcBef>
            </a:pPr>
            <a:r>
              <a:rPr lang="fr-FR" dirty="0"/>
              <a:t>Créer des mini tournois pour les joueurs</a:t>
            </a:r>
            <a:endParaRPr lang="en-GB" dirty="0"/>
          </a:p>
          <a:p>
            <a:pPr>
              <a:lnSpc>
                <a:spcPct val="120000"/>
              </a:lnSpc>
              <a:spcBef>
                <a:spcPts val="400"/>
              </a:spcBef>
            </a:pPr>
            <a:r>
              <a:rPr lang="fr-FR" dirty="0"/>
              <a:t>Vente aux enchères de raquettes / de t-shirts signés par des pros pour recueillir des fonds pour introduire le pickleball dans les écoles locales</a:t>
            </a:r>
            <a:endParaRPr lang="en-GB" dirty="0"/>
          </a:p>
          <a:p>
            <a:pPr>
              <a:lnSpc>
                <a:spcPct val="120000"/>
              </a:lnSpc>
              <a:spcBef>
                <a:spcPts val="400"/>
              </a:spcBef>
            </a:pPr>
            <a:r>
              <a:rPr lang="fr-FR" dirty="0"/>
              <a:t>Collecter des raquettes et autres dons d'équipements usagés pour remise aux écoles</a:t>
            </a:r>
            <a:endParaRPr lang="en-GB" dirty="0"/>
          </a:p>
          <a:p>
            <a:pPr marL="0" indent="0">
              <a:buFont typeface="Arial" panose="020B0604020202020204" pitchFamily="34" charset="0"/>
              <a:buNone/>
            </a:pPr>
            <a:endParaRPr lang="en-US" sz="2000" dirty="0"/>
          </a:p>
        </p:txBody>
      </p:sp>
      <p:pic>
        <p:nvPicPr>
          <p:cNvPr id="11" name="Picture 10" descr="A drawing of a cartoon character&#10;&#10;Description automatically generated">
            <a:extLst>
              <a:ext uri="{FF2B5EF4-FFF2-40B4-BE49-F238E27FC236}">
                <a16:creationId xmlns:a16="http://schemas.microsoft.com/office/drawing/2014/main" id="{8D49B6B0-B5A3-314E-AA9D-80D8B22752F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8617" y="123825"/>
            <a:ext cx="3272064" cy="829355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1EB39BBB-713C-704F-AF39-75C2EEB20F32}"/>
              </a:ext>
            </a:extLst>
          </p:cNvPr>
          <p:cNvSpPr txBox="1"/>
          <p:nvPr/>
        </p:nvSpPr>
        <p:spPr>
          <a:xfrm>
            <a:off x="5340312" y="308376"/>
            <a:ext cx="39126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LA JOURNÉE MONDIALE DU PICKLEBALL</a:t>
            </a:r>
            <a:endParaRPr lang="en-GB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3B630D0-952A-2946-8C05-09D8E9198898}"/>
              </a:ext>
            </a:extLst>
          </p:cNvPr>
          <p:cNvSpPr txBox="1"/>
          <p:nvPr/>
        </p:nvSpPr>
        <p:spPr>
          <a:xfrm>
            <a:off x="5814031" y="671137"/>
            <a:ext cx="296517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Exemples d'idées pour les sites participants :</a:t>
            </a:r>
            <a:endParaRPr lang="en-GB" sz="12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59819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3825</TotalTime>
  <Words>211</Words>
  <Application>Microsoft Macintosh PowerPoint</Application>
  <PresentationFormat>A4 Paper (210x297 mm)</PresentationFormat>
  <Paragraphs>16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World Pickleball Day</dc:title>
  <dc:creator>Karen Mitchell</dc:creator>
  <cp:lastModifiedBy>Karen Mitchell</cp:lastModifiedBy>
  <cp:revision>35</cp:revision>
  <dcterms:created xsi:type="dcterms:W3CDTF">2020-06-10T19:39:44Z</dcterms:created>
  <dcterms:modified xsi:type="dcterms:W3CDTF">2020-06-19T21:38:42Z</dcterms:modified>
</cp:coreProperties>
</file>