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09"/>
    <p:restoredTop sz="94689"/>
  </p:normalViewPr>
  <p:slideViewPr>
    <p:cSldViewPr snapToGrid="0" snapToObjects="1">
      <p:cViewPr varScale="1">
        <p:scale>
          <a:sx n="123" d="100"/>
          <a:sy n="123" d="100"/>
        </p:scale>
        <p:origin x="2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9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00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5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8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5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93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96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4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0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96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6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0DC1-CEDF-D04F-8413-96A05C5D84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28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C1C459-882D-B447-A48D-AC9FC7A2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531" y="1170894"/>
            <a:ext cx="4625069" cy="5371420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fr-FR" sz="1400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sz="3300" dirty="0"/>
              <a:t>Annoncer les séances Découverte dans tous les médias locaux gratuits</a:t>
            </a:r>
            <a:endParaRPr lang="en-GB" sz="3300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sz="3300" dirty="0"/>
              <a:t>Mettre des affiches pour les séances Découverte sur le lieu participant et dans les lieux publics à proximité (par ex. Bureau de poste, Supermarché)</a:t>
            </a:r>
            <a:endParaRPr lang="en-GB" sz="3300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sz="3300" dirty="0"/>
              <a:t>Utiliser la journée pour inciter les joueurs à jouer des “Skinny Singles” pour les classer au sein de l’association</a:t>
            </a:r>
            <a:endParaRPr lang="en-GB" sz="3300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sz="3300" dirty="0"/>
              <a:t>Annoncer l’événement sur les médias sociaux et diffuser les matchs d’exhibition en direct depuis Dreamland aux États-Unis (confirmer l'information de streaming Facebook)</a:t>
            </a:r>
            <a:endParaRPr lang="en-GB" sz="3300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sz="3300" dirty="0"/>
              <a:t>Trouver un lieu public avec beaucoup de passage pour présenter le jeu et amener les gens à se rendre sur le site pour une séance Découverte gratuite</a:t>
            </a:r>
            <a:endParaRPr lang="en-GB" sz="3300" dirty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138FF324-DA3F-CB44-B0B0-CB19BB5C54A0}"/>
              </a:ext>
            </a:extLst>
          </p:cNvPr>
          <p:cNvSpPr txBox="1">
            <a:spLocks/>
          </p:cNvSpPr>
          <p:nvPr/>
        </p:nvSpPr>
        <p:spPr>
          <a:xfrm>
            <a:off x="130629" y="1181780"/>
            <a:ext cx="4223657" cy="536053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600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Assurer la réservation des terrains pour quelques heures durant la journée</a:t>
            </a:r>
            <a:endParaRPr lang="en-GB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Offrir des séances Découverte gratuites</a:t>
            </a:r>
            <a:endParaRPr lang="en-GB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En faire une journée familiale pour tous les âges pour découvrir ce jeu au drôle de nom</a:t>
            </a:r>
            <a:endParaRPr lang="en-GB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Planifier des matchs d'exhibition pour présenter le sport aux gens de la région</a:t>
            </a:r>
            <a:endParaRPr lang="en-GB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Créer des mini tournois pour les joueurs</a:t>
            </a:r>
            <a:endParaRPr lang="en-GB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Vente aux enchères de raquettes / de t-shirts signés par des pros pour recueillir des fonds pour introduire le pickleball dans les écoles locales</a:t>
            </a:r>
            <a:endParaRPr lang="en-GB" dirty="0"/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fr-FR" dirty="0"/>
              <a:t>Collecter des raquettes et autres dons d'équipements usagés pour remise aux écoles</a:t>
            </a: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D49B6B0-B5A3-314E-AA9D-80D8B227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17" y="123825"/>
            <a:ext cx="3272064" cy="829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39BBB-713C-704F-AF39-75C2EEB20F32}"/>
              </a:ext>
            </a:extLst>
          </p:cNvPr>
          <p:cNvSpPr txBox="1"/>
          <p:nvPr/>
        </p:nvSpPr>
        <p:spPr>
          <a:xfrm>
            <a:off x="5340312" y="308376"/>
            <a:ext cx="3912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JOURNÉE MONDIALE DU PICKLEBALL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B630D0-952A-2946-8C05-09D8E9198898}"/>
              </a:ext>
            </a:extLst>
          </p:cNvPr>
          <p:cNvSpPr txBox="1"/>
          <p:nvPr/>
        </p:nvSpPr>
        <p:spPr>
          <a:xfrm>
            <a:off x="5814031" y="671137"/>
            <a:ext cx="2965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Exemples d'idées pour les sites participants :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81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3825</TotalTime>
  <Words>211</Words>
  <Application>Microsoft Macintosh PowerPoint</Application>
  <PresentationFormat>A4 Paper (210x297 mm)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Pickleball Day</dc:title>
  <dc:creator>Karen Mitchell</dc:creator>
  <cp:lastModifiedBy>Karen Mitchell</cp:lastModifiedBy>
  <cp:revision>35</cp:revision>
  <dcterms:created xsi:type="dcterms:W3CDTF">2020-06-10T19:39:44Z</dcterms:created>
  <dcterms:modified xsi:type="dcterms:W3CDTF">2020-06-19T21:38:42Z</dcterms:modified>
</cp:coreProperties>
</file>