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3320"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09"/>
    <p:restoredTop sz="94689"/>
  </p:normalViewPr>
  <p:slideViewPr>
    <p:cSldViewPr snapToGrid="0" snapToObjects="1">
      <p:cViewPr varScale="1">
        <p:scale>
          <a:sx n="123" d="100"/>
          <a:sy n="123" d="100"/>
        </p:scale>
        <p:origin x="238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57F10DC1-CEDF-D04F-8413-96A05C5D84CE}" type="datetimeFigureOut">
              <a:rPr lang="en-US" smtClean="0"/>
              <a:t>6/19/20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D67261-89F8-3643-9DA2-D8C779D539C4}" type="slidenum">
              <a:rPr lang="en-US" smtClean="0"/>
              <a:t>‹#›</a:t>
            </a:fld>
            <a:endParaRPr lang="en-US" dirty="0"/>
          </a:p>
        </p:txBody>
      </p:sp>
    </p:spTree>
    <p:extLst>
      <p:ext uri="{BB962C8B-B14F-4D97-AF65-F5344CB8AC3E}">
        <p14:creationId xmlns:p14="http://schemas.microsoft.com/office/powerpoint/2010/main" val="1526394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7F10DC1-CEDF-D04F-8413-96A05C5D84CE}" type="datetimeFigureOut">
              <a:rPr lang="en-US" smtClean="0"/>
              <a:t>6/19/20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D67261-89F8-3643-9DA2-D8C779D539C4}" type="slidenum">
              <a:rPr lang="en-US" smtClean="0"/>
              <a:t>‹#›</a:t>
            </a:fld>
            <a:endParaRPr lang="en-US" dirty="0"/>
          </a:p>
        </p:txBody>
      </p:sp>
    </p:spTree>
    <p:extLst>
      <p:ext uri="{BB962C8B-B14F-4D97-AF65-F5344CB8AC3E}">
        <p14:creationId xmlns:p14="http://schemas.microsoft.com/office/powerpoint/2010/main" val="2600100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7F10DC1-CEDF-D04F-8413-96A05C5D84CE}" type="datetimeFigureOut">
              <a:rPr lang="en-US" smtClean="0"/>
              <a:t>6/19/20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D67261-89F8-3643-9DA2-D8C779D539C4}" type="slidenum">
              <a:rPr lang="en-US" smtClean="0"/>
              <a:t>‹#›</a:t>
            </a:fld>
            <a:endParaRPr lang="en-US" dirty="0"/>
          </a:p>
        </p:txBody>
      </p:sp>
    </p:spTree>
    <p:extLst>
      <p:ext uri="{BB962C8B-B14F-4D97-AF65-F5344CB8AC3E}">
        <p14:creationId xmlns:p14="http://schemas.microsoft.com/office/powerpoint/2010/main" val="4080153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7F10DC1-CEDF-D04F-8413-96A05C5D84CE}" type="datetimeFigureOut">
              <a:rPr lang="en-US" smtClean="0"/>
              <a:t>6/19/20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D67261-89F8-3643-9DA2-D8C779D539C4}" type="slidenum">
              <a:rPr lang="en-US" smtClean="0"/>
              <a:t>‹#›</a:t>
            </a:fld>
            <a:endParaRPr lang="en-US" dirty="0"/>
          </a:p>
        </p:txBody>
      </p:sp>
    </p:spTree>
    <p:extLst>
      <p:ext uri="{BB962C8B-B14F-4D97-AF65-F5344CB8AC3E}">
        <p14:creationId xmlns:p14="http://schemas.microsoft.com/office/powerpoint/2010/main" val="1007585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7F10DC1-CEDF-D04F-8413-96A05C5D84CE}" type="datetimeFigureOut">
              <a:rPr lang="en-US" smtClean="0"/>
              <a:t>6/19/20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D67261-89F8-3643-9DA2-D8C779D539C4}" type="slidenum">
              <a:rPr lang="en-US" smtClean="0"/>
              <a:t>‹#›</a:t>
            </a:fld>
            <a:endParaRPr lang="en-US" dirty="0"/>
          </a:p>
        </p:txBody>
      </p:sp>
    </p:spTree>
    <p:extLst>
      <p:ext uri="{BB962C8B-B14F-4D97-AF65-F5344CB8AC3E}">
        <p14:creationId xmlns:p14="http://schemas.microsoft.com/office/powerpoint/2010/main" val="673457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7F10DC1-CEDF-D04F-8413-96A05C5D84CE}" type="datetimeFigureOut">
              <a:rPr lang="en-US" smtClean="0"/>
              <a:t>6/19/20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D67261-89F8-3643-9DA2-D8C779D539C4}" type="slidenum">
              <a:rPr lang="en-US" smtClean="0"/>
              <a:t>‹#›</a:t>
            </a:fld>
            <a:endParaRPr lang="en-US" dirty="0"/>
          </a:p>
        </p:txBody>
      </p:sp>
    </p:spTree>
    <p:extLst>
      <p:ext uri="{BB962C8B-B14F-4D97-AF65-F5344CB8AC3E}">
        <p14:creationId xmlns:p14="http://schemas.microsoft.com/office/powerpoint/2010/main" val="3338693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7F10DC1-CEDF-D04F-8413-96A05C5D84CE}" type="datetimeFigureOut">
              <a:rPr lang="en-US" smtClean="0"/>
              <a:t>6/19/20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4D67261-89F8-3643-9DA2-D8C779D539C4}" type="slidenum">
              <a:rPr lang="en-US" smtClean="0"/>
              <a:t>‹#›</a:t>
            </a:fld>
            <a:endParaRPr lang="en-US" dirty="0"/>
          </a:p>
        </p:txBody>
      </p:sp>
    </p:spTree>
    <p:extLst>
      <p:ext uri="{BB962C8B-B14F-4D97-AF65-F5344CB8AC3E}">
        <p14:creationId xmlns:p14="http://schemas.microsoft.com/office/powerpoint/2010/main" val="394296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57F10DC1-CEDF-D04F-8413-96A05C5D84CE}" type="datetimeFigureOut">
              <a:rPr lang="en-US" smtClean="0"/>
              <a:t>6/19/20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4D67261-89F8-3643-9DA2-D8C779D539C4}" type="slidenum">
              <a:rPr lang="en-US" smtClean="0"/>
              <a:t>‹#›</a:t>
            </a:fld>
            <a:endParaRPr lang="en-US" dirty="0"/>
          </a:p>
        </p:txBody>
      </p:sp>
    </p:spTree>
    <p:extLst>
      <p:ext uri="{BB962C8B-B14F-4D97-AF65-F5344CB8AC3E}">
        <p14:creationId xmlns:p14="http://schemas.microsoft.com/office/powerpoint/2010/main" val="2918948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F10DC1-CEDF-D04F-8413-96A05C5D84CE}" type="datetimeFigureOut">
              <a:rPr lang="en-US" smtClean="0"/>
              <a:t>6/19/20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4D67261-89F8-3643-9DA2-D8C779D539C4}" type="slidenum">
              <a:rPr lang="en-US" smtClean="0"/>
              <a:t>‹#›</a:t>
            </a:fld>
            <a:endParaRPr lang="en-US" dirty="0"/>
          </a:p>
        </p:txBody>
      </p:sp>
    </p:spTree>
    <p:extLst>
      <p:ext uri="{BB962C8B-B14F-4D97-AF65-F5344CB8AC3E}">
        <p14:creationId xmlns:p14="http://schemas.microsoft.com/office/powerpoint/2010/main" val="3334504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57F10DC1-CEDF-D04F-8413-96A05C5D84CE}" type="datetimeFigureOut">
              <a:rPr lang="en-US" smtClean="0"/>
              <a:t>6/19/20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D67261-89F8-3643-9DA2-D8C779D539C4}" type="slidenum">
              <a:rPr lang="en-US" smtClean="0"/>
              <a:t>‹#›</a:t>
            </a:fld>
            <a:endParaRPr lang="en-US" dirty="0"/>
          </a:p>
        </p:txBody>
      </p:sp>
    </p:spTree>
    <p:extLst>
      <p:ext uri="{BB962C8B-B14F-4D97-AF65-F5344CB8AC3E}">
        <p14:creationId xmlns:p14="http://schemas.microsoft.com/office/powerpoint/2010/main" val="638696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57F10DC1-CEDF-D04F-8413-96A05C5D84CE}" type="datetimeFigureOut">
              <a:rPr lang="en-US" smtClean="0"/>
              <a:t>6/19/20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D67261-89F8-3643-9DA2-D8C779D539C4}" type="slidenum">
              <a:rPr lang="en-US" smtClean="0"/>
              <a:t>‹#›</a:t>
            </a:fld>
            <a:endParaRPr lang="en-US" dirty="0"/>
          </a:p>
        </p:txBody>
      </p:sp>
    </p:spTree>
    <p:extLst>
      <p:ext uri="{BB962C8B-B14F-4D97-AF65-F5344CB8AC3E}">
        <p14:creationId xmlns:p14="http://schemas.microsoft.com/office/powerpoint/2010/main" val="605069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F10DC1-CEDF-D04F-8413-96A05C5D84CE}" type="datetimeFigureOut">
              <a:rPr lang="en-US" smtClean="0"/>
              <a:t>6/19/20</a:t>
            </a:fld>
            <a:endParaRPr 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67261-89F8-3643-9DA2-D8C779D539C4}" type="slidenum">
              <a:rPr lang="en-US" smtClean="0"/>
              <a:t>‹#›</a:t>
            </a:fld>
            <a:endParaRPr lang="en-US" dirty="0"/>
          </a:p>
        </p:txBody>
      </p:sp>
    </p:spTree>
    <p:extLst>
      <p:ext uri="{BB962C8B-B14F-4D97-AF65-F5344CB8AC3E}">
        <p14:creationId xmlns:p14="http://schemas.microsoft.com/office/powerpoint/2010/main" val="31062857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8">
            <a:extLst>
              <a:ext uri="{FF2B5EF4-FFF2-40B4-BE49-F238E27FC236}">
                <a16:creationId xmlns:a16="http://schemas.microsoft.com/office/drawing/2014/main" id="{138FF324-DA3F-CB44-B0B0-CB19BB5C54A0}"/>
              </a:ext>
            </a:extLst>
          </p:cNvPr>
          <p:cNvSpPr txBox="1">
            <a:spLocks/>
          </p:cNvSpPr>
          <p:nvPr/>
        </p:nvSpPr>
        <p:spPr>
          <a:xfrm>
            <a:off x="130628" y="1181780"/>
            <a:ext cx="4429179" cy="5360534"/>
          </a:xfrm>
          <a:prstGeom prst="rect">
            <a:avLst/>
          </a:prstGeom>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40000"/>
              </a:lnSpc>
              <a:spcBef>
                <a:spcPts val="0"/>
              </a:spcBef>
            </a:pPr>
            <a:r>
              <a:rPr lang="en-US" sz="1400" dirty="0"/>
              <a:t>Encouragez chaque joueur à aimer la publication de la Journée Mondiale du Pickleball sur la page Facebook des associations de votre pays et inclure #WorldPickleballDay #1M #GrowPickleball (nous voulons atteindre 1 million de publications sur les réseaux sociaux d'ici la mi-Octobre)  </a:t>
            </a:r>
          </a:p>
          <a:p>
            <a:pPr>
              <a:lnSpc>
                <a:spcPct val="140000"/>
              </a:lnSpc>
              <a:spcBef>
                <a:spcPts val="0"/>
              </a:spcBef>
            </a:pPr>
            <a:r>
              <a:rPr lang="en-US" sz="1400" dirty="0"/>
              <a:t>Développez un défi pour les membres de votre association : téléphoner à une</a:t>
            </a:r>
          </a:p>
          <a:p>
            <a:pPr>
              <a:lnSpc>
                <a:spcPct val="140000"/>
              </a:lnSpc>
              <a:spcBef>
                <a:spcPts val="0"/>
              </a:spcBef>
            </a:pPr>
            <a:r>
              <a:rPr lang="en-US" sz="1400" dirty="0"/>
              <a:t>connaissance (qui ne joue pas au pickleball) et lui parler du pickleball et pourquoi vous l'aimez ! Encouragez la à participer à une session dès que les restrictions seront levées.</a:t>
            </a:r>
          </a:p>
          <a:p>
            <a:pPr>
              <a:lnSpc>
                <a:spcPct val="140000"/>
              </a:lnSpc>
              <a:spcBef>
                <a:spcPts val="0"/>
              </a:spcBef>
            </a:pPr>
            <a:r>
              <a:rPr lang="en-US" sz="1400" dirty="0"/>
              <a:t>Organisez un appel Zoom pour les membres de votre club / association et discutez de ce que vous aimez tous dans le pickleball et comment vous pourriez être en mesure de mieux faire connaître le sport une fois les restrictions levées. Élaborez un plan d'action pour mettre cela en place.</a:t>
            </a:r>
          </a:p>
        </p:txBody>
      </p:sp>
      <p:pic>
        <p:nvPicPr>
          <p:cNvPr id="11" name="Picture 10" descr="A drawing of a cartoon character&#10;&#10;Description automatically generated">
            <a:extLst>
              <a:ext uri="{FF2B5EF4-FFF2-40B4-BE49-F238E27FC236}">
                <a16:creationId xmlns:a16="http://schemas.microsoft.com/office/drawing/2014/main" id="{8D49B6B0-B5A3-314E-AA9D-80D8B22752F7}"/>
              </a:ext>
            </a:extLst>
          </p:cNvPr>
          <p:cNvPicPr>
            <a:picLocks noChangeAspect="1"/>
          </p:cNvPicPr>
          <p:nvPr/>
        </p:nvPicPr>
        <p:blipFill>
          <a:blip r:embed="rId2"/>
          <a:stretch>
            <a:fillRect/>
          </a:stretch>
        </p:blipFill>
        <p:spPr>
          <a:xfrm>
            <a:off x="168617" y="123825"/>
            <a:ext cx="3272064" cy="829355"/>
          </a:xfrm>
          <a:prstGeom prst="rect">
            <a:avLst/>
          </a:prstGeom>
        </p:spPr>
      </p:pic>
      <p:sp>
        <p:nvSpPr>
          <p:cNvPr id="5" name="Content Placeholder 8">
            <a:extLst>
              <a:ext uri="{FF2B5EF4-FFF2-40B4-BE49-F238E27FC236}">
                <a16:creationId xmlns:a16="http://schemas.microsoft.com/office/drawing/2014/main" id="{1E133BEE-378B-EC4C-A558-36F67D15B128}"/>
              </a:ext>
            </a:extLst>
          </p:cNvPr>
          <p:cNvSpPr txBox="1">
            <a:spLocks/>
          </p:cNvSpPr>
          <p:nvPr/>
        </p:nvSpPr>
        <p:spPr>
          <a:xfrm>
            <a:off x="4696627" y="1196315"/>
            <a:ext cx="5078744" cy="5360534"/>
          </a:xfrm>
          <a:prstGeom prst="rect">
            <a:avLst/>
          </a:prstGeom>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40000"/>
              </a:lnSpc>
              <a:spcBef>
                <a:spcPts val="0"/>
              </a:spcBef>
            </a:pPr>
            <a:r>
              <a:rPr lang="en-US" sz="1400" dirty="0"/>
              <a:t>Matchs d'exhibition en direct de Dreamland dans les US sur la page Facebook de votre association</a:t>
            </a:r>
          </a:p>
          <a:p>
            <a:pPr>
              <a:lnSpc>
                <a:spcPct val="140000"/>
              </a:lnSpc>
              <a:spcBef>
                <a:spcPts val="0"/>
              </a:spcBef>
            </a:pPr>
            <a:r>
              <a:rPr lang="en-US" sz="1400" dirty="0"/>
              <a:t>Si le jeu est limité à l'extérieur et que vous jouez habituellement à l'intérieur - réservez des courts de tennis et tracez à la craie les lignes de terrains de pickleball pour la journée.</a:t>
            </a:r>
          </a:p>
          <a:p>
            <a:pPr>
              <a:lnSpc>
                <a:spcPct val="140000"/>
              </a:lnSpc>
              <a:spcBef>
                <a:spcPts val="0"/>
              </a:spcBef>
            </a:pPr>
            <a:r>
              <a:rPr lang="en-US" sz="1400" dirty="0"/>
              <a:t>Trouvez un lieu de passage en plein air et obtenez l'autorisation de tracer un terrain pour une démonstration du sport</a:t>
            </a:r>
          </a:p>
          <a:p>
            <a:pPr>
              <a:lnSpc>
                <a:spcPct val="140000"/>
              </a:lnSpc>
              <a:spcBef>
                <a:spcPts val="0"/>
              </a:spcBef>
            </a:pPr>
            <a:r>
              <a:rPr lang="en-US" sz="1400" dirty="0"/>
              <a:t>Demandez à des joueurs de s'inscrire à un challenge comportant des tests de compétence et de maîtrise du jeu. Les joueurs doivent trouver un sponsor prêt à les mettre au défi de réaliser une certaine prouesse en misant sur eux 10€. Le défi est enregistré en vidéo et soumis au “directeur de tournoi” qui le mettra en ligne pour prouver au sponsor que le joueur a bien relevé le défi.  Les fonds recueillis peuvent être mis à profit par l'association organisatrice pour soutenir ses actions de développement. Ceci pourrait être complété par un appel général à sponsors pour remise de prix aux compétiteurs.</a:t>
            </a:r>
          </a:p>
          <a:p>
            <a:pPr marL="0" indent="0">
              <a:buNone/>
            </a:pPr>
            <a:endParaRPr lang="en-US" sz="1400" dirty="0"/>
          </a:p>
          <a:p>
            <a:endParaRPr lang="en-US" sz="1400" dirty="0"/>
          </a:p>
          <a:p>
            <a:pPr marL="0" indent="0">
              <a:buFont typeface="Arial" panose="020B0604020202020204" pitchFamily="34" charset="0"/>
              <a:buNone/>
            </a:pPr>
            <a:endParaRPr lang="en-US" sz="1400" dirty="0"/>
          </a:p>
        </p:txBody>
      </p:sp>
      <p:sp>
        <p:nvSpPr>
          <p:cNvPr id="6" name="TextBox 5">
            <a:extLst>
              <a:ext uri="{FF2B5EF4-FFF2-40B4-BE49-F238E27FC236}">
                <a16:creationId xmlns:a16="http://schemas.microsoft.com/office/drawing/2014/main" id="{72D0F3BC-F242-2848-9839-7F711E47E9E9}"/>
              </a:ext>
            </a:extLst>
          </p:cNvPr>
          <p:cNvSpPr txBox="1"/>
          <p:nvPr/>
        </p:nvSpPr>
        <p:spPr>
          <a:xfrm>
            <a:off x="4696627" y="283171"/>
            <a:ext cx="4939301" cy="467500"/>
          </a:xfrm>
          <a:prstGeom prst="rect">
            <a:avLst/>
          </a:prstGeom>
          <a:noFill/>
        </p:spPr>
        <p:txBody>
          <a:bodyPr wrap="none" rtlCol="0">
            <a:spAutoFit/>
          </a:bodyPr>
          <a:lstStyle/>
          <a:p>
            <a:pPr algn="ctr"/>
            <a:r>
              <a:rPr lang="en-US" sz="2438" b="1" dirty="0">
                <a:solidFill>
                  <a:schemeClr val="tx2"/>
                </a:solidFill>
                <a:latin typeface="Poppins" pitchFamily="2" charset="77"/>
                <a:cs typeface="Poppins" pitchFamily="2" charset="77"/>
              </a:rPr>
              <a:t>JOURNÉE MONDIALE DU PICKLEBALL</a:t>
            </a:r>
          </a:p>
        </p:txBody>
      </p:sp>
      <p:sp>
        <p:nvSpPr>
          <p:cNvPr id="7" name="TextBox 6">
            <a:extLst>
              <a:ext uri="{FF2B5EF4-FFF2-40B4-BE49-F238E27FC236}">
                <a16:creationId xmlns:a16="http://schemas.microsoft.com/office/drawing/2014/main" id="{E78207A6-F77A-434E-8F58-E3C67E1B940A}"/>
              </a:ext>
            </a:extLst>
          </p:cNvPr>
          <p:cNvSpPr txBox="1"/>
          <p:nvPr/>
        </p:nvSpPr>
        <p:spPr>
          <a:xfrm>
            <a:off x="6271059" y="674416"/>
            <a:ext cx="1790427" cy="242374"/>
          </a:xfrm>
          <a:prstGeom prst="rect">
            <a:avLst/>
          </a:prstGeom>
          <a:noFill/>
        </p:spPr>
        <p:txBody>
          <a:bodyPr wrap="none" rtlCol="0">
            <a:spAutoFit/>
          </a:bodyPr>
          <a:lstStyle/>
          <a:p>
            <a:pPr algn="ctr"/>
            <a:r>
              <a:rPr lang="en-US" sz="975" spc="122" dirty="0">
                <a:solidFill>
                  <a:schemeClr val="bg1">
                    <a:lumMod val="65000"/>
                  </a:schemeClr>
                </a:solidFill>
                <a:latin typeface="Poppins Light" pitchFamily="2" charset="77"/>
                <a:cs typeface="Poppins Light" pitchFamily="2" charset="77"/>
              </a:rPr>
              <a:t>DES IDÉES POUR LE COVI</a:t>
            </a:r>
          </a:p>
        </p:txBody>
      </p:sp>
    </p:spTree>
    <p:extLst>
      <p:ext uri="{BB962C8B-B14F-4D97-AF65-F5344CB8AC3E}">
        <p14:creationId xmlns:p14="http://schemas.microsoft.com/office/powerpoint/2010/main" val="420919751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3824</TotalTime>
  <Words>335</Words>
  <Application>Microsoft Macintosh PowerPoint</Application>
  <PresentationFormat>A4 Paper (210x297 mm)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Poppins</vt:lpstr>
      <vt:lpstr>Poppins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World Pickleball Day</dc:title>
  <dc:creator>Karen Mitchell</dc:creator>
  <cp:lastModifiedBy>Karen Mitchell</cp:lastModifiedBy>
  <cp:revision>35</cp:revision>
  <dcterms:created xsi:type="dcterms:W3CDTF">2020-06-10T19:39:44Z</dcterms:created>
  <dcterms:modified xsi:type="dcterms:W3CDTF">2020-06-19T21:40:08Z</dcterms:modified>
</cp:coreProperties>
</file>