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08"/>
    <p:restoredTop sz="94689"/>
  </p:normalViewPr>
  <p:slideViewPr>
    <p:cSldViewPr snapToGrid="0" snapToObjects="1">
      <p:cViewPr varScale="1">
        <p:scale>
          <a:sx n="123" d="100"/>
          <a:sy n="123" d="100"/>
        </p:scale>
        <p:origin x="11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394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100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153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585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457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693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96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948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504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696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069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285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FC1C459-882D-B447-A48D-AC9FC7A25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7531" y="1170894"/>
            <a:ext cx="4625069" cy="5371420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en-US" sz="2000" dirty="0"/>
              <a:t>Recoge palas u otras donaciones de material de Pickleball para donarlas a escuelas</a:t>
            </a:r>
          </a:p>
          <a:p>
            <a:r>
              <a:rPr lang="en-US" sz="2000" dirty="0"/>
              <a:t>Anuncia la celebración de sesiones de prueba gratuitas en medios locales</a:t>
            </a:r>
          </a:p>
          <a:p>
            <a:r>
              <a:rPr lang="en-US" sz="2000" dirty="0"/>
              <a:t>Pon posters anunciando las sesiones de prueba en la instalaciones y en espacios públicos cerca del recinto</a:t>
            </a:r>
          </a:p>
          <a:p>
            <a:r>
              <a:rPr lang="en-US" sz="2000" dirty="0"/>
              <a:t>Utiliza el Día para que los  jugadores del club jueguen y asi poder ranquearlos. </a:t>
            </a:r>
          </a:p>
          <a:p>
            <a:r>
              <a:rPr lang="en-US" sz="2000" dirty="0"/>
              <a:t>Crea un evento en redes sociales y retransmite los partidos de exhibición a través de Dreamland en Estados Unidos</a:t>
            </a:r>
          </a:p>
          <a:p>
            <a:r>
              <a:rPr lang="en-US" sz="2000" dirty="0"/>
              <a:t>Encuentra un espacio público muy concurrido con gente paseando para publicitar el deporte y atraer a gente para que realice una sesión de prueba</a:t>
            </a:r>
          </a:p>
          <a:p>
            <a:endParaRPr lang="en-US" sz="2000" dirty="0"/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138FF324-DA3F-CB44-B0B0-CB19BB5C54A0}"/>
              </a:ext>
            </a:extLst>
          </p:cNvPr>
          <p:cNvSpPr txBox="1">
            <a:spLocks/>
          </p:cNvSpPr>
          <p:nvPr/>
        </p:nvSpPr>
        <p:spPr>
          <a:xfrm>
            <a:off x="130629" y="1181780"/>
            <a:ext cx="4472544" cy="536053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1738" indent="-176213">
              <a:lnSpc>
                <a:spcPts val="2080"/>
              </a:lnSpc>
            </a:pPr>
            <a:r>
              <a:rPr lang="en-US" sz="8000" dirty="0"/>
              <a:t>Asegúrate de que reservas pistas o instalaciones durante varias horas durante ese día</a:t>
            </a:r>
          </a:p>
          <a:p>
            <a:pPr marL="221738" indent="-176213">
              <a:lnSpc>
                <a:spcPts val="2080"/>
              </a:lnSpc>
            </a:pPr>
            <a:r>
              <a:rPr lang="en-US" sz="8000" dirty="0"/>
              <a:t>Ofrece sesiones gratuitas para probar el deporte</a:t>
            </a:r>
          </a:p>
          <a:p>
            <a:pPr marL="221738" indent="-176213">
              <a:lnSpc>
                <a:spcPts val="2080"/>
              </a:lnSpc>
            </a:pPr>
            <a:r>
              <a:rPr lang="en-US" sz="8000" dirty="0"/>
              <a:t>Organizar un día de deporte en familia para todas las edades para que todos puedan probar el deporte</a:t>
            </a:r>
          </a:p>
          <a:p>
            <a:pPr marL="221738" indent="-176213">
              <a:lnSpc>
                <a:spcPts val="2080"/>
              </a:lnSpc>
            </a:pPr>
            <a:r>
              <a:rPr lang="en-US" sz="8000" dirty="0"/>
              <a:t>Planifica partidos de exhibición para que la gente de la zona pueda ver como se juega</a:t>
            </a:r>
          </a:p>
          <a:p>
            <a:pPr marL="221738" indent="-176213">
              <a:lnSpc>
                <a:spcPts val="2080"/>
              </a:lnSpc>
            </a:pPr>
            <a:r>
              <a:rPr lang="en-US" sz="8000" dirty="0"/>
              <a:t>Organiza mini-torneos</a:t>
            </a:r>
          </a:p>
          <a:p>
            <a:pPr marL="221738" indent="-176213">
              <a:lnSpc>
                <a:spcPts val="2080"/>
              </a:lnSpc>
            </a:pPr>
            <a:r>
              <a:rPr lang="en-US" sz="8000" dirty="0"/>
              <a:t>Organiza subastas o rifas de palas o camisetas firmadas por jugadores profesionales para obtener fondos para introducir en escuelas locales</a:t>
            </a:r>
          </a:p>
          <a:p>
            <a:endParaRPr lang="en-US" sz="20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/>
          </a:p>
        </p:txBody>
      </p:sp>
      <p:pic>
        <p:nvPicPr>
          <p:cNvPr id="11" name="Picture 10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8D49B6B0-B5A3-314E-AA9D-80D8B2275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9" y="112640"/>
            <a:ext cx="3272064" cy="8293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B39BBB-713C-704F-AF39-75C2EEB20F32}"/>
              </a:ext>
            </a:extLst>
          </p:cNvPr>
          <p:cNvSpPr txBox="1"/>
          <p:nvPr/>
        </p:nvSpPr>
        <p:spPr>
          <a:xfrm>
            <a:off x="4953000" y="276892"/>
            <a:ext cx="4616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/>
              <a:t>DÍA MUNDIAL DEL PICKLEBALL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B630D0-952A-2946-8C05-09D8E9198898}"/>
              </a:ext>
            </a:extLst>
          </p:cNvPr>
          <p:cNvSpPr txBox="1"/>
          <p:nvPr/>
        </p:nvSpPr>
        <p:spPr>
          <a:xfrm>
            <a:off x="6323171" y="699621"/>
            <a:ext cx="1365950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75" spc="122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Ejemplos de ideas</a:t>
            </a:r>
          </a:p>
        </p:txBody>
      </p:sp>
    </p:spTree>
    <p:extLst>
      <p:ext uri="{BB962C8B-B14F-4D97-AF65-F5344CB8AC3E}">
        <p14:creationId xmlns:p14="http://schemas.microsoft.com/office/powerpoint/2010/main" val="18359819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182</Words>
  <Application>Microsoft Macintosh PowerPoint</Application>
  <PresentationFormat>A4 Paper (210x297 mm)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Poppins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Pickleball Day</dc:title>
  <dc:creator>Karen Mitchell</dc:creator>
  <cp:lastModifiedBy>Karen Mitchell</cp:lastModifiedBy>
  <cp:revision>26</cp:revision>
  <dcterms:created xsi:type="dcterms:W3CDTF">2020-06-10T19:39:44Z</dcterms:created>
  <dcterms:modified xsi:type="dcterms:W3CDTF">2020-07-14T19:58:06Z</dcterms:modified>
</cp:coreProperties>
</file>