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4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08"/>
    <p:restoredTop sz="94689"/>
  </p:normalViewPr>
  <p:slideViewPr>
    <p:cSldViewPr snapToGrid="0" snapToObjects="1">
      <p:cViewPr varScale="1">
        <p:scale>
          <a:sx n="123" d="100"/>
          <a:sy n="123" d="100"/>
        </p:scale>
        <p:origin x="118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0DC1-CEDF-D04F-8413-96A05C5D84CE}" type="datetimeFigureOut">
              <a:rPr lang="en-US" smtClean="0"/>
              <a:t>7/14/20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67261-89F8-3643-9DA2-D8C779D53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6394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0DC1-CEDF-D04F-8413-96A05C5D84CE}" type="datetimeFigureOut">
              <a:rPr lang="en-US" smtClean="0"/>
              <a:t>7/14/20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67261-89F8-3643-9DA2-D8C779D53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100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0DC1-CEDF-D04F-8413-96A05C5D84CE}" type="datetimeFigureOut">
              <a:rPr lang="en-US" smtClean="0"/>
              <a:t>7/14/20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67261-89F8-3643-9DA2-D8C779D53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153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0DC1-CEDF-D04F-8413-96A05C5D84CE}" type="datetimeFigureOut">
              <a:rPr lang="en-US" smtClean="0"/>
              <a:t>7/14/20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67261-89F8-3643-9DA2-D8C779D53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585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0DC1-CEDF-D04F-8413-96A05C5D84CE}" type="datetimeFigureOut">
              <a:rPr lang="en-US" smtClean="0"/>
              <a:t>7/14/20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67261-89F8-3643-9DA2-D8C779D53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457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0DC1-CEDF-D04F-8413-96A05C5D84CE}" type="datetimeFigureOut">
              <a:rPr lang="en-US" smtClean="0"/>
              <a:t>7/14/20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67261-89F8-3643-9DA2-D8C779D53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693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0DC1-CEDF-D04F-8413-96A05C5D84CE}" type="datetimeFigureOut">
              <a:rPr lang="en-US" smtClean="0"/>
              <a:t>7/14/20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67261-89F8-3643-9DA2-D8C779D53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96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0DC1-CEDF-D04F-8413-96A05C5D84CE}" type="datetimeFigureOut">
              <a:rPr lang="en-US" smtClean="0"/>
              <a:t>7/14/20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67261-89F8-3643-9DA2-D8C779D53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948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0DC1-CEDF-D04F-8413-96A05C5D84CE}" type="datetimeFigureOut">
              <a:rPr lang="en-US" smtClean="0"/>
              <a:t>7/14/20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67261-89F8-3643-9DA2-D8C779D53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504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0DC1-CEDF-D04F-8413-96A05C5D84CE}" type="datetimeFigureOut">
              <a:rPr lang="en-US" smtClean="0"/>
              <a:t>7/14/20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67261-89F8-3643-9DA2-D8C779D53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696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0DC1-CEDF-D04F-8413-96A05C5D84CE}" type="datetimeFigureOut">
              <a:rPr lang="en-US" smtClean="0"/>
              <a:t>7/14/20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67261-89F8-3643-9DA2-D8C779D53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069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10DC1-CEDF-D04F-8413-96A05C5D84CE}" type="datetimeFigureOut">
              <a:rPr lang="en-US" smtClean="0"/>
              <a:t>7/14/20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67261-89F8-3643-9DA2-D8C779D53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285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FC1C459-882D-B447-A48D-AC9FC7A25B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7531" y="1170894"/>
            <a:ext cx="4625069" cy="5371420"/>
          </a:xfrm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r>
              <a:rPr lang="en-US" sz="2000" dirty="0"/>
              <a:t>Recoge palas u otras donaciones de material de Pickleball para donarlas a escuelas</a:t>
            </a:r>
          </a:p>
          <a:p>
            <a:r>
              <a:rPr lang="en-US" sz="2000" dirty="0"/>
              <a:t>Anuncia la celebración de sesiones de prueba gratuitas en medios locales</a:t>
            </a:r>
          </a:p>
          <a:p>
            <a:r>
              <a:rPr lang="en-US" sz="2000" dirty="0"/>
              <a:t>Pon posters anunciando las sesiones de prueba en la instalaciones y en espacios públicos cerca del recinto</a:t>
            </a:r>
          </a:p>
          <a:p>
            <a:r>
              <a:rPr lang="en-US" sz="2000" dirty="0"/>
              <a:t>Utiliza el Día para que los  jugadores del club jueguen y asi poder ranquearlos. </a:t>
            </a:r>
          </a:p>
          <a:p>
            <a:r>
              <a:rPr lang="en-US" sz="2000" dirty="0"/>
              <a:t>Crea un evento en redes sociales y retransmite los partidos de exhibición a través de Dreamland en Estados Unidos</a:t>
            </a:r>
          </a:p>
          <a:p>
            <a:r>
              <a:rPr lang="en-US" sz="2000" dirty="0"/>
              <a:t>Encuentra un espacio público muy concurrido con gente paseando para publicitar el deporte y atraer a gente para que realice una sesión de prueba</a:t>
            </a:r>
          </a:p>
          <a:p>
            <a:endParaRPr lang="en-US" sz="2000" dirty="0"/>
          </a:p>
        </p:txBody>
      </p:sp>
      <p:sp>
        <p:nvSpPr>
          <p:cNvPr id="8" name="Content Placeholder 8">
            <a:extLst>
              <a:ext uri="{FF2B5EF4-FFF2-40B4-BE49-F238E27FC236}">
                <a16:creationId xmlns:a16="http://schemas.microsoft.com/office/drawing/2014/main" id="{138FF324-DA3F-CB44-B0B0-CB19BB5C54A0}"/>
              </a:ext>
            </a:extLst>
          </p:cNvPr>
          <p:cNvSpPr txBox="1">
            <a:spLocks/>
          </p:cNvSpPr>
          <p:nvPr/>
        </p:nvSpPr>
        <p:spPr>
          <a:xfrm>
            <a:off x="130629" y="1181780"/>
            <a:ext cx="4472544" cy="536053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1738" indent="-176213">
              <a:lnSpc>
                <a:spcPts val="2080"/>
              </a:lnSpc>
            </a:pPr>
            <a:r>
              <a:rPr lang="en-US" sz="8000" dirty="0"/>
              <a:t>Asegúrate de que reservas pistas o instalaciones durante varias horas durante ese día</a:t>
            </a:r>
          </a:p>
          <a:p>
            <a:pPr marL="221738" indent="-176213">
              <a:lnSpc>
                <a:spcPts val="2080"/>
              </a:lnSpc>
            </a:pPr>
            <a:r>
              <a:rPr lang="en-US" sz="8000" dirty="0"/>
              <a:t>Ofrece sesiones gratuitas para probar el deporte</a:t>
            </a:r>
          </a:p>
          <a:p>
            <a:pPr marL="221738" indent="-176213">
              <a:lnSpc>
                <a:spcPts val="2080"/>
              </a:lnSpc>
            </a:pPr>
            <a:r>
              <a:rPr lang="en-US" sz="8000" dirty="0"/>
              <a:t>Organizar un día de deporte en familia para todas las edades para que todos puedan probar el deporte</a:t>
            </a:r>
          </a:p>
          <a:p>
            <a:pPr marL="221738" indent="-176213">
              <a:lnSpc>
                <a:spcPts val="2080"/>
              </a:lnSpc>
            </a:pPr>
            <a:r>
              <a:rPr lang="en-US" sz="8000" dirty="0"/>
              <a:t>Planifica partidos de exhibición para que la gente de la zona pueda ver como se juega</a:t>
            </a:r>
          </a:p>
          <a:p>
            <a:pPr marL="221738" indent="-176213">
              <a:lnSpc>
                <a:spcPts val="2080"/>
              </a:lnSpc>
            </a:pPr>
            <a:r>
              <a:rPr lang="en-US" sz="8000" dirty="0"/>
              <a:t>Organiza mini-torneos</a:t>
            </a:r>
          </a:p>
          <a:p>
            <a:pPr marL="221738" indent="-176213">
              <a:lnSpc>
                <a:spcPts val="2080"/>
              </a:lnSpc>
            </a:pPr>
            <a:r>
              <a:rPr lang="en-US" sz="8000" dirty="0"/>
              <a:t>Organiza subastas o rifas de palas o camisetas firmadas por jugadores profesionales para obtener fondos para introducir en escuelas locales</a:t>
            </a:r>
          </a:p>
          <a:p>
            <a:endParaRPr lang="en-US" sz="2000" dirty="0"/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/>
          </a:p>
        </p:txBody>
      </p:sp>
      <p:pic>
        <p:nvPicPr>
          <p:cNvPr id="11" name="Picture 10" descr="A drawing of a cartoon character&#10;&#10;Description automatically generated">
            <a:extLst>
              <a:ext uri="{FF2B5EF4-FFF2-40B4-BE49-F238E27FC236}">
                <a16:creationId xmlns:a16="http://schemas.microsoft.com/office/drawing/2014/main" id="{8D49B6B0-B5A3-314E-AA9D-80D8B22752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629" y="112640"/>
            <a:ext cx="3272064" cy="82935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EB39BBB-713C-704F-AF39-75C2EEB20F32}"/>
              </a:ext>
            </a:extLst>
          </p:cNvPr>
          <p:cNvSpPr txBox="1"/>
          <p:nvPr/>
        </p:nvSpPr>
        <p:spPr>
          <a:xfrm>
            <a:off x="4953000" y="276892"/>
            <a:ext cx="46166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/>
              <a:t>DÍA MUNDIAL DEL PICKLEBALL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B630D0-952A-2946-8C05-09D8E9198898}"/>
              </a:ext>
            </a:extLst>
          </p:cNvPr>
          <p:cNvSpPr txBox="1"/>
          <p:nvPr/>
        </p:nvSpPr>
        <p:spPr>
          <a:xfrm>
            <a:off x="6323171" y="699621"/>
            <a:ext cx="1365950" cy="2423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75" spc="122" dirty="0">
                <a:solidFill>
                  <a:schemeClr val="bg1">
                    <a:lumMod val="65000"/>
                  </a:schemeClr>
                </a:solidFill>
                <a:latin typeface="Poppins Light" pitchFamily="2" charset="77"/>
                <a:cs typeface="Poppins Light" pitchFamily="2" charset="77"/>
              </a:rPr>
              <a:t>Ejemplos de ideas</a:t>
            </a:r>
          </a:p>
        </p:txBody>
      </p:sp>
    </p:spTree>
    <p:extLst>
      <p:ext uri="{BB962C8B-B14F-4D97-AF65-F5344CB8AC3E}">
        <p14:creationId xmlns:p14="http://schemas.microsoft.com/office/powerpoint/2010/main" val="18359819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605</TotalTime>
  <Words>182</Words>
  <Application>Microsoft Macintosh PowerPoint</Application>
  <PresentationFormat>A4 Paper (210x297 mm)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Poppins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World Pickleball Day</dc:title>
  <dc:creator>Karen Mitchell</dc:creator>
  <cp:lastModifiedBy>Karen Mitchell</cp:lastModifiedBy>
  <cp:revision>26</cp:revision>
  <dcterms:created xsi:type="dcterms:W3CDTF">2020-06-10T19:39:44Z</dcterms:created>
  <dcterms:modified xsi:type="dcterms:W3CDTF">2020-07-14T19:58:06Z</dcterms:modified>
</cp:coreProperties>
</file>