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46"/>
    <p:restoredTop sz="94689"/>
  </p:normalViewPr>
  <p:slideViewPr>
    <p:cSldViewPr snapToGrid="0" snapToObjects="1">
      <p:cViewPr varScale="1">
        <p:scale>
          <a:sx n="123" d="100"/>
          <a:sy n="123" d="100"/>
        </p:scale>
        <p:origin x="2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9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0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15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8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5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93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4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0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96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6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0DC1-CEDF-D04F-8413-96A05C5D84CE}" type="datetimeFigureOut">
              <a:rPr lang="en-US" smtClean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67261-89F8-3643-9DA2-D8C779D53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8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C1C459-882D-B447-A48D-AC9FC7A25B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61152" y="1458800"/>
            <a:ext cx="4838149" cy="48379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1600" b="1" dirty="0"/>
              <a:t>Objeto:</a:t>
            </a:r>
          </a:p>
          <a:p>
            <a:r>
              <a:rPr lang="es-ES" sz="1600" dirty="0"/>
              <a:t>Posicionar el </a:t>
            </a:r>
            <a:r>
              <a:rPr lang="es-ES" sz="1600" dirty="0" err="1"/>
              <a:t>Pickleball</a:t>
            </a:r>
            <a:r>
              <a:rPr lang="es-ES" sz="1600" dirty="0"/>
              <a:t> como un deporte presente en todo el mundo y no sólo en Norte América</a:t>
            </a:r>
            <a:endParaRPr lang="en-US" sz="1600" b="1" dirty="0"/>
          </a:p>
          <a:p>
            <a:pPr marL="0" indent="0">
              <a:buNone/>
            </a:pPr>
            <a:r>
              <a:rPr lang="es-ES" sz="1600" b="1" dirty="0"/>
              <a:t>Objetivos:</a:t>
            </a:r>
          </a:p>
          <a:p>
            <a:pPr marL="342900" indent="-342900">
              <a:buAutoNum type="arabicPeriod"/>
            </a:pPr>
            <a:r>
              <a:rPr lang="es-ES" sz="1600" dirty="0"/>
              <a:t>Dar a conocer el deporte a nuevos potenciales jugadores (objetivo 10.000 en el primer año)</a:t>
            </a:r>
          </a:p>
          <a:p>
            <a:pPr marL="342900" indent="-342900">
              <a:buAutoNum type="arabicPeriod"/>
            </a:pPr>
            <a:r>
              <a:rPr lang="es-ES" sz="1600" dirty="0"/>
              <a:t>Incrementar el numero de jugadores en el mundo</a:t>
            </a:r>
            <a:endParaRPr lang="en-US" sz="1600" dirty="0"/>
          </a:p>
          <a:p>
            <a:pPr marL="342900" indent="-342900">
              <a:lnSpc>
                <a:spcPts val="1580"/>
              </a:lnSpc>
            </a:pPr>
            <a:r>
              <a:rPr lang="es-ES" sz="1600" dirty="0"/>
              <a:t>Comunicación a todos los miembros de la WPF anunciando el Día Mundial del </a:t>
            </a:r>
            <a:r>
              <a:rPr lang="es-ES" sz="1600" dirty="0" err="1"/>
              <a:t>Pickleball</a:t>
            </a:r>
            <a:r>
              <a:rPr lang="es-ES" sz="1600" dirty="0"/>
              <a:t> y dando acceso a los materiales y herramientas para maximizar el impacto del evento.</a:t>
            </a:r>
          </a:p>
          <a:p>
            <a:pPr marL="342900" indent="-342900">
              <a:lnSpc>
                <a:spcPts val="1580"/>
              </a:lnSpc>
            </a:pPr>
            <a:r>
              <a:rPr lang="es-ES" sz="1600" dirty="0"/>
              <a:t>Desarrollar un pack de prensa para el uso de la WPF y sus miembros</a:t>
            </a:r>
          </a:p>
          <a:p>
            <a:pPr marL="342900" indent="-342900">
              <a:lnSpc>
                <a:spcPts val="1580"/>
              </a:lnSpc>
            </a:pPr>
            <a:r>
              <a:rPr lang="es-ES" sz="1600" dirty="0"/>
              <a:t>Utilizar este día como oportunidad para que las instalaciones de </a:t>
            </a:r>
            <a:r>
              <a:rPr lang="es-ES" sz="1600" dirty="0" err="1"/>
              <a:t>Pickleball</a:t>
            </a:r>
            <a:r>
              <a:rPr lang="es-ES" sz="1600" dirty="0"/>
              <a:t> puedan atraer nuevos jugadores y para celebrar eventos diseñado para publicitar el deporte a nivel mundial</a:t>
            </a:r>
          </a:p>
          <a:p>
            <a:pPr marL="342900" indent="-342900">
              <a:lnSpc>
                <a:spcPts val="1580"/>
              </a:lnSpc>
            </a:pPr>
            <a:r>
              <a:rPr lang="es-ES" sz="1600" dirty="0"/>
              <a:t>Incentivar también a los países no miembros de la WPF a participar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</p:txBody>
      </p:sp>
      <p:pic>
        <p:nvPicPr>
          <p:cNvPr id="4" name="Picture 3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48FDF888-692F-F048-A775-3C0D540B1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07" y="357586"/>
            <a:ext cx="4344633" cy="1101214"/>
          </a:xfrm>
          <a:prstGeom prst="rect">
            <a:avLst/>
          </a:prstGeom>
        </p:spPr>
      </p:pic>
      <p:pic>
        <p:nvPicPr>
          <p:cNvPr id="6" name="Picture 5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A77E970D-0DB7-714A-838F-AC0AEC24FE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99" y="1748617"/>
            <a:ext cx="4268594" cy="42792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A4171F-2D86-6F44-A6AF-A671C12669C4}"/>
              </a:ext>
            </a:extLst>
          </p:cNvPr>
          <p:cNvSpPr txBox="1"/>
          <p:nvPr/>
        </p:nvSpPr>
        <p:spPr>
          <a:xfrm>
            <a:off x="5271836" y="561294"/>
            <a:ext cx="4616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DÍA MUNDIAL DEL PICKLEBALL</a:t>
            </a:r>
          </a:p>
        </p:txBody>
      </p:sp>
    </p:spTree>
    <p:extLst>
      <p:ext uri="{BB962C8B-B14F-4D97-AF65-F5344CB8AC3E}">
        <p14:creationId xmlns:p14="http://schemas.microsoft.com/office/powerpoint/2010/main" val="64819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132</Words>
  <Application>Microsoft Macintosh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Pickleball Day</dc:title>
  <dc:creator>Karen Mitchell</dc:creator>
  <cp:lastModifiedBy>Karen Mitchell</cp:lastModifiedBy>
  <cp:revision>24</cp:revision>
  <dcterms:created xsi:type="dcterms:W3CDTF">2020-06-10T19:39:44Z</dcterms:created>
  <dcterms:modified xsi:type="dcterms:W3CDTF">2020-07-14T19:43:01Z</dcterms:modified>
</cp:coreProperties>
</file>